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3" Type="http://schemas.openxmlformats.org/officeDocument/2006/relationships/viewProps" Target="viewProps.xml" /><Relationship Id="rId42" Type="http://schemas.openxmlformats.org/officeDocument/2006/relationships/presProps" Target="presProps.xml" /><Relationship Id="rId1" Type="http://schemas.openxmlformats.org/officeDocument/2006/relationships/slideMaster" Target="slideMasters/slideMaster1.xml" /><Relationship Id="rId45" Type="http://schemas.openxmlformats.org/officeDocument/2006/relationships/tableStyles" Target="tableStyles.xml" /><Relationship Id="rId4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5" Type="http://schemas.openxmlformats.org/officeDocument/2006/relationships/hyperlink" Target="https://docs.influxdata.com/influxdb/v1/concepts/crosswalk/" TargetMode="External" /><Relationship Id="rId4" Type="http://schemas.openxmlformats.org/officeDocument/2006/relationships/image" Target="../media/image37.png" /><Relationship Id="rId3" Type="http://schemas.openxmlformats.org/officeDocument/2006/relationships/image" Target="../media/image36.png" /><Relationship Id="rId2" Type="http://schemas.openxmlformats.org/officeDocument/2006/relationships/image" Target="../media/image35.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(timestamp);</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3"/>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0"/>
            <a:r>
              <a:rPr/>
              <a:t>Write Ahead Log (WAL): retains data when storage engine restarts. Ensures data is durable in case of unexpected failure.</a:t>
            </a:r>
          </a:p>
          <a:p>
            <a:pPr lvl="0"/>
            <a:r>
              <a:rPr/>
              <a:t>Cache: in-memory copy of data points currently stored in the WAL.</a:t>
            </a:r>
          </a:p>
          <a:p>
            <a:pPr lvl="0"/>
            <a:r>
              <a:rPr/>
              <a:t>Organizes points by key (measurement, tag set, and unique field)</a:t>
            </a:r>
          </a:p>
          <a:p>
            <a:pPr lvl="0"/>
            <a:r>
              <a:rPr/>
              <a:t>Gets queried at runtime and merged with the data stored in TSM files.</a:t>
            </a:r>
          </a:p>
          <a:p>
            <a:pPr lvl="0"/>
            <a:r>
              <a:rPr/>
              <a:t>Time-Structured Merge Tree (TSM)</a:t>
            </a:r>
          </a:p>
          <a:p>
            <a:pPr lvl="0"/>
            <a:r>
              <a:rPr/>
              <a:t>Time Series Index (TSI)</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p:txBody>
      </p:sp>
      <p:pic>
        <p:nvPicPr>
          <p:cNvPr descr="https://github.com/ManuelePasini/slides-markdown/blob/master/slides/images/dt/influx_db/data_model.png?raw=true" id="0" name="Picture 1"/>
          <p:cNvPicPr>
            <a:picLocks noGrp="1" noChangeAspect="1"/>
          </p:cNvPicPr>
          <p:nvPr/>
        </p:nvPicPr>
        <p:blipFill>
          <a:blip r:embed="rId4"/>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5"/>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queries.</a:t>
            </a:r>
            <a:br/>
          </a:p>
          <a:p>
            <a:pPr lvl="0"/>
            <a:r>
              <a:rPr/>
              <a:t>Focus on data compression (!! since volumes easily become in the order of PB, ZB), and since most queries focus on recent data, e.g. retention policies</a:t>
            </a:r>
          </a:p>
          <a:p>
            <a:pPr lvl="0"/>
            <a:r>
              <a:rPr/>
              <a:t>Focus on data-skipping</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2024-11-25T10:59:14Z</dcterms:created>
  <dcterms:modified xsi:type="dcterms:W3CDTF">2024-11-25T10:59:14Z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